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93" autoAdjust="0"/>
    <p:restoredTop sz="86420" autoAdjust="0"/>
  </p:normalViewPr>
  <p:slideViewPr>
    <p:cSldViewPr>
      <p:cViewPr varScale="1">
        <p:scale>
          <a:sx n="74" d="100"/>
          <a:sy n="74" d="100"/>
        </p:scale>
        <p:origin x="-12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1968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AA1058-0065-46D7-9C0F-D99AFA86956E}" type="datetimeFigureOut">
              <a:rPr lang="pl-PL" smtClean="0"/>
              <a:pPr/>
              <a:t>2013-04-16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3CE9D87-D2E2-4CFB-B26B-11049C88E58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A1058-0065-46D7-9C0F-D99AFA86956E}" type="datetimeFigureOut">
              <a:rPr lang="pl-PL" smtClean="0"/>
              <a:pPr/>
              <a:t>2013-04-16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E9D87-D2E2-4CFB-B26B-11049C88E58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7AA1058-0065-46D7-9C0F-D99AFA86956E}" type="datetimeFigureOut">
              <a:rPr lang="pl-PL" smtClean="0"/>
              <a:pPr/>
              <a:t>2013-04-16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CE9D87-D2E2-4CFB-B26B-11049C88E58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A1058-0065-46D7-9C0F-D99AFA86956E}" type="datetimeFigureOut">
              <a:rPr lang="pl-PL" smtClean="0"/>
              <a:pPr/>
              <a:t>2013-04-16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E9D87-D2E2-4CFB-B26B-11049C88E58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AA1058-0065-46D7-9C0F-D99AFA86956E}" type="datetimeFigureOut">
              <a:rPr lang="pl-PL" smtClean="0"/>
              <a:pPr/>
              <a:t>2013-04-16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3CE9D87-D2E2-4CFB-B26B-11049C88E58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A1058-0065-46D7-9C0F-D99AFA86956E}" type="datetimeFigureOut">
              <a:rPr lang="pl-PL" smtClean="0"/>
              <a:pPr/>
              <a:t>2013-04-16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E9D87-D2E2-4CFB-B26B-11049C88E58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A1058-0065-46D7-9C0F-D99AFA86956E}" type="datetimeFigureOut">
              <a:rPr lang="pl-PL" smtClean="0"/>
              <a:pPr/>
              <a:t>2013-04-16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E9D87-D2E2-4CFB-B26B-11049C88E58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A1058-0065-46D7-9C0F-D99AFA86956E}" type="datetimeFigureOut">
              <a:rPr lang="pl-PL" smtClean="0"/>
              <a:pPr/>
              <a:t>2013-04-16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E9D87-D2E2-4CFB-B26B-11049C88E58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AA1058-0065-46D7-9C0F-D99AFA86956E}" type="datetimeFigureOut">
              <a:rPr lang="pl-PL" smtClean="0"/>
              <a:pPr/>
              <a:t>2013-04-16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E9D87-D2E2-4CFB-B26B-11049C88E58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A1058-0065-46D7-9C0F-D99AFA86956E}" type="datetimeFigureOut">
              <a:rPr lang="pl-PL" smtClean="0"/>
              <a:pPr/>
              <a:t>2013-04-16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E9D87-D2E2-4CFB-B26B-11049C88E58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A1058-0065-46D7-9C0F-D99AFA86956E}" type="datetimeFigureOut">
              <a:rPr lang="pl-PL" smtClean="0"/>
              <a:pPr/>
              <a:t>2013-04-16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E9D87-D2E2-4CFB-B26B-11049C88E58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7AA1058-0065-46D7-9C0F-D99AFA86956E}" type="datetimeFigureOut">
              <a:rPr lang="pl-PL" smtClean="0"/>
              <a:pPr/>
              <a:t>2013-04-16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3CE9D87-D2E2-4CFB-B26B-11049C88E58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zsp3.brzeszcze.pl/userfiles/image/portr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572668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571536" y="5429240"/>
            <a:ext cx="5143536" cy="1428760"/>
          </a:xfrm>
        </p:spPr>
        <p:txBody>
          <a:bodyPr>
            <a:normAutofit fontScale="90000"/>
          </a:bodyPr>
          <a:lstStyle/>
          <a:p>
            <a:r>
              <a:rPr lang="pl-PL" sz="4500" dirty="0"/>
              <a:t> </a:t>
            </a:r>
            <a:r>
              <a:rPr lang="pl-PL" sz="4500" dirty="0" smtClean="0"/>
              <a:t>                                                                                                                                          </a:t>
            </a:r>
            <a:br>
              <a:rPr lang="pl-PL" sz="4500" dirty="0" smtClean="0"/>
            </a:br>
            <a:r>
              <a:rPr lang="pl-PL" sz="4500" dirty="0" smtClean="0"/>
              <a:t>Ewa Szelburg-</a:t>
            </a:r>
            <a:r>
              <a:rPr lang="pl-PL" sz="4500" dirty="0"/>
              <a:t> </a:t>
            </a:r>
            <a:r>
              <a:rPr lang="pl-PL" sz="4500" dirty="0" smtClean="0"/>
              <a:t/>
            </a:r>
            <a:br>
              <a:rPr lang="pl-PL" sz="4500" dirty="0" smtClean="0"/>
            </a:br>
            <a:r>
              <a:rPr lang="pl-PL" sz="4500" dirty="0" smtClean="0"/>
              <a:t>Zarębina </a:t>
            </a:r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H="1">
            <a:off x="1325880" y="3886200"/>
            <a:ext cx="6032201" cy="400056"/>
          </a:xfrm>
        </p:spPr>
        <p:txBody>
          <a:bodyPr>
            <a:normAutofit/>
          </a:bodyPr>
          <a:lstStyle/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Ewa Szelburg patronka  szkół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Ewa Szelburg Jest patronką szkół podstawowych w </a:t>
            </a:r>
            <a:r>
              <a:rPr lang="pl-PL" dirty="0" err="1" smtClean="0"/>
              <a:t>Skidziniu</a:t>
            </a:r>
            <a:r>
              <a:rPr lang="pl-PL" dirty="0" smtClean="0"/>
              <a:t>, nr 312 w Warszawie, w Drzewcach, w Niezabitowie., a także publicznego przedszkola w Górze Puławskiej.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KONIEC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Prezentacje wykonała Aleksandra </a:t>
            </a:r>
            <a:r>
              <a:rPr lang="pl-PL" dirty="0" err="1" smtClean="0"/>
              <a:t>Piekoś</a:t>
            </a:r>
            <a:r>
              <a:rPr lang="pl-PL" dirty="0" smtClean="0"/>
              <a:t> z klasy |V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Informacje</a:t>
            </a:r>
            <a:r>
              <a:rPr lang="pl-PL" dirty="0" smtClean="0"/>
              <a:t> z </a:t>
            </a:r>
            <a:r>
              <a:rPr lang="pl-PL" b="1" dirty="0" smtClean="0"/>
              <a:t>życia</a:t>
            </a:r>
            <a:r>
              <a:rPr lang="pl-PL" dirty="0" smtClean="0"/>
              <a:t> </a:t>
            </a:r>
            <a:r>
              <a:rPr lang="pl-PL" b="1" dirty="0" smtClean="0"/>
              <a:t>Ewy</a:t>
            </a:r>
            <a:r>
              <a:rPr lang="pl-PL" dirty="0" smtClean="0"/>
              <a:t> </a:t>
            </a:r>
            <a:r>
              <a:rPr lang="pl-PL" b="1" dirty="0" smtClean="0"/>
              <a:t>Szelburg-Zarębiny.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57364"/>
            <a:ext cx="7239000" cy="4846320"/>
          </a:xfrm>
        </p:spPr>
        <p:txBody>
          <a:bodyPr>
            <a:normAutofit/>
          </a:bodyPr>
          <a:lstStyle/>
          <a:p>
            <a:r>
              <a:rPr lang="pl-PL" dirty="0" smtClean="0"/>
              <a:t>Ewa Szelburg-Zarembina </a:t>
            </a:r>
            <a:r>
              <a:rPr lang="pl-PL" dirty="0" smtClean="0"/>
              <a:t>urodziła się 1899 roku w Bronowicach pod Puławami . Jej prawdziwe imię to </a:t>
            </a:r>
            <a:r>
              <a:rPr lang="pl-PL" dirty="0" smtClean="0"/>
              <a:t>Irena.</a:t>
            </a:r>
            <a:r>
              <a:rPr lang="pl-PL" dirty="0" smtClean="0"/>
              <a:t> Urodziła się jako córka Antoniego, ogrodnika dworskiego i Elżbiety z </a:t>
            </a:r>
            <a:r>
              <a:rPr lang="pl-PL" dirty="0" smtClean="0"/>
              <a:t>Kałużyńskich</a:t>
            </a:r>
            <a:r>
              <a:rPr lang="pl-PL" baseline="30000" dirty="0" smtClean="0"/>
              <a:t> </a:t>
            </a:r>
            <a:r>
              <a:rPr lang="pl-PL" dirty="0" smtClean="0"/>
              <a:t>, </a:t>
            </a:r>
            <a:r>
              <a:rPr lang="pl-PL" dirty="0" smtClean="0"/>
              <a:t>która wykonywała zawód krawcowej. Wkrótce rodzina przeniosła się do </a:t>
            </a:r>
            <a:r>
              <a:rPr lang="pl-PL" dirty="0" smtClean="0"/>
              <a:t>Nałęczowa, </a:t>
            </a:r>
            <a:r>
              <a:rPr lang="pl-PL" dirty="0" smtClean="0"/>
              <a:t>gdzie Ewa Szelburg uczęszczała do szkoły. W 1916 r. ukończyła gimnazjum </a:t>
            </a:r>
            <a:r>
              <a:rPr lang="pl-PL" dirty="0" smtClean="0"/>
              <a:t>Władysława Kunickiego</a:t>
            </a:r>
            <a:r>
              <a:rPr lang="pl-PL" dirty="0" smtClean="0"/>
              <a:t> w </a:t>
            </a:r>
            <a:r>
              <a:rPr lang="pl-PL" u="sng" dirty="0" smtClean="0"/>
              <a:t>Lublinie</a:t>
            </a:r>
            <a:r>
              <a:rPr lang="pl-PL" dirty="0" smtClean="0"/>
              <a:t>. 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Śmierć rodziców Ewy.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Beztroskie </a:t>
            </a:r>
            <a:r>
              <a:rPr lang="pl-PL" dirty="0"/>
              <a:t>życie zakończyło się wraz ze śmiercią rodziców. w roku 1916 </a:t>
            </a:r>
            <a:r>
              <a:rPr lang="pl-PL" dirty="0" smtClean="0"/>
              <a:t>umarł </a:t>
            </a:r>
            <a:r>
              <a:rPr lang="pl-PL" dirty="0"/>
              <a:t>ojciec pisarki, a w 1918 jej matka. Po śmierci rodziców w 1925 roku </a:t>
            </a:r>
            <a:r>
              <a:rPr lang="pl-PL" dirty="0" smtClean="0"/>
              <a:t>sprzedała </a:t>
            </a:r>
            <a:r>
              <a:rPr lang="pl-PL" dirty="0"/>
              <a:t>dom w Nałęczowie. </a:t>
            </a:r>
            <a:r>
              <a:rPr lang="pl-PL" b="1" dirty="0" smtClean="0"/>
              <a:t>Studiowała  </a:t>
            </a:r>
            <a:r>
              <a:rPr lang="pl-PL" b="1" dirty="0"/>
              <a:t>w Krakowie filologię polską</a:t>
            </a:r>
            <a:r>
              <a:rPr lang="pl-PL" dirty="0"/>
              <a:t>. </a:t>
            </a:r>
            <a:r>
              <a:rPr lang="pl-PL" dirty="0" smtClean="0"/>
              <a:t>Podejmował  </a:t>
            </a:r>
            <a:r>
              <a:rPr lang="pl-PL" dirty="0"/>
              <a:t>również pracę jako nauczycielka . Po ukończeniu studiów 22 letnia Ewa </a:t>
            </a:r>
            <a:r>
              <a:rPr lang="pl-PL" b="1" dirty="0" smtClean="0"/>
              <a:t>wyszła</a:t>
            </a:r>
            <a:r>
              <a:rPr lang="pl-PL" dirty="0"/>
              <a:t> </a:t>
            </a:r>
            <a:r>
              <a:rPr lang="pl-PL" b="1" dirty="0"/>
              <a:t>za mąż za Jerzego Ostrowskiego</a:t>
            </a:r>
            <a:r>
              <a:rPr lang="pl-PL" dirty="0"/>
              <a:t>. 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Małżeństwo </a:t>
            </a:r>
            <a:r>
              <a:rPr lang="pl-PL" dirty="0" smtClean="0"/>
              <a:t>jednak </a:t>
            </a:r>
            <a:r>
              <a:rPr lang="pl-PL" dirty="0" smtClean="0"/>
              <a:t>rozpadło </a:t>
            </a:r>
            <a:r>
              <a:rPr lang="pl-PL" dirty="0" smtClean="0"/>
              <a:t>sie po </a:t>
            </a:r>
            <a:r>
              <a:rPr lang="pl-PL" dirty="0"/>
              <a:t>kilku latach Ewa </a:t>
            </a:r>
            <a:r>
              <a:rPr lang="pl-PL" dirty="0" smtClean="0"/>
              <a:t>rozwiodła  </a:t>
            </a:r>
            <a:r>
              <a:rPr lang="pl-PL" dirty="0"/>
              <a:t>się z mężem. W obrządku ewangelicko-augsburskim </a:t>
            </a:r>
            <a:r>
              <a:rPr lang="pl-PL" b="1" dirty="0" err="1" smtClean="0"/>
              <a:t>zawierła</a:t>
            </a:r>
            <a:r>
              <a:rPr lang="pl-PL" b="1" dirty="0" smtClean="0"/>
              <a:t> </a:t>
            </a:r>
            <a:r>
              <a:rPr lang="pl-PL" b="1" dirty="0"/>
              <a:t>związek małżeński z Józefem Zarembą</a:t>
            </a:r>
            <a:r>
              <a:rPr lang="pl-PL" dirty="0"/>
              <a:t>. </a:t>
            </a:r>
            <a:r>
              <a:rPr lang="pl-PL" dirty="0" smtClean="0"/>
              <a:t>. </a:t>
            </a:r>
            <a:r>
              <a:rPr lang="pl-PL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7635901" cy="714379"/>
          </a:xfrm>
        </p:spPr>
        <p:txBody>
          <a:bodyPr>
            <a:normAutofit/>
          </a:bodyPr>
          <a:lstStyle/>
          <a:p>
            <a:r>
              <a:rPr lang="pl-PL" dirty="0" smtClean="0"/>
              <a:t>             Twórczość </a:t>
            </a:r>
            <a:r>
              <a:rPr lang="pl-PL" dirty="0" err="1" smtClean="0"/>
              <a:t>ewy</a:t>
            </a:r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85720" y="2500306"/>
            <a:ext cx="7772400" cy="3488647"/>
          </a:xfrm>
        </p:spPr>
        <p:txBody>
          <a:bodyPr>
            <a:spAutoFit/>
          </a:bodyPr>
          <a:lstStyle/>
          <a:p>
            <a:r>
              <a:rPr lang="pl-PL" sz="2230" b="1" dirty="0">
                <a:solidFill>
                  <a:schemeClr val="tx1"/>
                </a:solidFill>
              </a:rPr>
              <a:t>Twórczość literacką Ewa Szelburg rozpoczęła już w wieku szkolnym. Były to przeważnie wiersze i bajki dla dzieci. Szybko </a:t>
            </a:r>
            <a:r>
              <a:rPr lang="pl-PL" sz="2230" b="1" dirty="0" smtClean="0">
                <a:solidFill>
                  <a:schemeClr val="tx1"/>
                </a:solidFill>
              </a:rPr>
              <a:t>zyskała </a:t>
            </a:r>
            <a:r>
              <a:rPr lang="pl-PL" sz="2230" b="1" dirty="0">
                <a:solidFill>
                  <a:schemeClr val="tx1"/>
                </a:solidFill>
              </a:rPr>
              <a:t>uznanie jako autorka utworów skierowanych do małego czytelnika. Pierwszą opublikowanym utworem były "Przedziwne przygody Duszka </a:t>
            </a:r>
            <a:r>
              <a:rPr lang="pl-PL" sz="2230" b="1" dirty="0" err="1" smtClean="0">
                <a:solidFill>
                  <a:schemeClr val="tx1"/>
                </a:solidFill>
              </a:rPr>
              <a:t>Dzińnika</a:t>
            </a:r>
            <a:r>
              <a:rPr lang="pl-PL" sz="2230" b="1" dirty="0">
                <a:solidFill>
                  <a:schemeClr val="tx1"/>
                </a:solidFill>
              </a:rPr>
              <a:t>" wydrukowane w 1922 roku w "Moim Pisemku". Opracowywała również programy i podręczniki szkolne. Współredagowała czasopisma dla dzieci.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b="1" i="1" dirty="0"/>
          </a:p>
        </p:txBody>
      </p:sp>
      <p:pic>
        <p:nvPicPr>
          <p:cNvPr id="6146" name="Picture 2" descr="http://p.alejka.pl/i2/p_new/21/08/bardzo-dziwne-opowiesci-ewa-szelburg-zarembina_0_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357554" cy="24646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Ksiażki</a:t>
            </a:r>
            <a:r>
              <a:rPr lang="pl-PL" dirty="0" smtClean="0"/>
              <a:t> wydane przez </a:t>
            </a:r>
            <a:r>
              <a:rPr lang="pl-PL" dirty="0" err="1" smtClean="0"/>
              <a:t>Ewe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2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 </a:t>
            </a:r>
            <a:r>
              <a:rPr lang="pl-PL" dirty="0" smtClean="0"/>
              <a:t>   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1857356" y="1571612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b="1" dirty="0" smtClean="0"/>
              <a:t>Pierwszy </a:t>
            </a:r>
            <a:r>
              <a:rPr lang="pl-PL" b="1" dirty="0"/>
              <a:t>Kanclerz Kapituły Orderu Uśmiechu (1968-1976), jej apel o uczczenie pamięcią bohaterstwa i męczeństwa młodzieży i dzieci na przestrzeni dziejów Polski doprowadził do powstania Centrum Zdrowia Dziecka. </a:t>
            </a:r>
            <a:r>
              <a:rPr lang="pl-PL" b="1" dirty="0" smtClean="0"/>
              <a:t>Wydała </a:t>
            </a:r>
            <a:r>
              <a:rPr lang="pl-PL" b="1" dirty="0"/>
              <a:t>ponad 50 książek dla dzieci i dorosłych, ale sławę przyniosły jej utwory dla najmłodszych, m.in. </a:t>
            </a:r>
            <a:r>
              <a:rPr lang="pl-PL" b="1" dirty="0" err="1"/>
              <a:t>A...a...a</a:t>
            </a:r>
            <a:r>
              <a:rPr lang="pl-PL" b="1" dirty="0"/>
              <a:t>... Kotki dwa (1925), Za siedmioma górami (1928), Dzieci miasta (1935), Idzie niebo ciemną nocą (1966), Przez różową szybkę (1971); zbiory baśni i legend, m.in.: Chłopiec z perły urodzony (1958),Królestwo bajki (1959), Lech, Czech i Rus (1979). W latach stalinizmu popełniła książki: Marcjanna Fornalska (1950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Zamieszkanie z mężem w      </a:t>
            </a:r>
            <a:br>
              <a:rPr lang="pl-PL" dirty="0" smtClean="0"/>
            </a:br>
            <a:r>
              <a:rPr lang="pl-PL" dirty="0" smtClean="0"/>
              <a:t>              </a:t>
            </a:r>
            <a:r>
              <a:rPr lang="pl-PL" dirty="0" smtClean="0"/>
              <a:t>warszawie</a:t>
            </a:r>
            <a:endParaRPr lang="pl-PL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Po wojnie wraz z mężem zamieszkali w Warszawie. Pisarka nie </a:t>
            </a:r>
            <a:r>
              <a:rPr lang="pl-PL" dirty="0" smtClean="0"/>
              <a:t>zrywała </a:t>
            </a:r>
            <a:r>
              <a:rPr lang="pl-PL" dirty="0"/>
              <a:t>kontaktów z ukochanym Nałęczowem. </a:t>
            </a:r>
            <a:r>
              <a:rPr lang="pl-PL" dirty="0" smtClean="0"/>
              <a:t>Pisała : </a:t>
            </a:r>
            <a:r>
              <a:rPr lang="pl-PL" dirty="0"/>
              <a:t>"Wracając do Nałęczowa, choćby tylko w myślach, za każdym razem zastanawiać się </a:t>
            </a:r>
            <a:r>
              <a:rPr lang="pl-PL" dirty="0" err="1" smtClean="0"/>
              <a:t>muszi</a:t>
            </a:r>
            <a:r>
              <a:rPr lang="pl-PL" dirty="0" smtClean="0"/>
              <a:t>, </a:t>
            </a:r>
            <a:r>
              <a:rPr lang="pl-PL" dirty="0"/>
              <a:t>czy wszyscy - godni pamięci nałęczowianie zostali uczczeni trwałym wyrazem pamięci." Wyrazem pamięci są miejsca, ludzie i znajome miejsca, które </a:t>
            </a:r>
            <a:r>
              <a:rPr lang="pl-PL" dirty="0" smtClean="0"/>
              <a:t>opisała </a:t>
            </a:r>
            <a:r>
              <a:rPr lang="pl-PL" dirty="0"/>
              <a:t>w swoich książkach. </a:t>
            </a:r>
            <a:r>
              <a:rPr lang="pl-PL" dirty="0" smtClean="0"/>
              <a:t>Wróciła</a:t>
            </a:r>
            <a:r>
              <a:rPr lang="pl-PL" dirty="0" smtClean="0"/>
              <a:t> </a:t>
            </a:r>
            <a:r>
              <a:rPr lang="pl-PL" dirty="0" smtClean="0"/>
              <a:t> </a:t>
            </a:r>
            <a:r>
              <a:rPr lang="pl-PL" dirty="0"/>
              <a:t>do Nałęczowa </a:t>
            </a:r>
            <a:r>
              <a:rPr lang="pl-PL" dirty="0" smtClean="0"/>
              <a:t>latem.</a:t>
            </a:r>
            <a:r>
              <a:rPr lang="pl-PL" b="1" dirty="0"/>
              <a:t/>
            </a:r>
            <a:br>
              <a:rPr lang="pl-PL" b="1" dirty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7818" y="4800600"/>
            <a:ext cx="3429000" cy="2057400"/>
          </a:xfrm>
        </p:spPr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22532" name="Picture 4" descr="http://www.lib.uni.lodz.pl/bibula/bibula53/ewa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7212" b="17212"/>
          <a:stretch>
            <a:fillRect/>
          </a:stretch>
        </p:blipFill>
        <p:spPr bwMode="auto">
          <a:xfrm>
            <a:off x="785786" y="857232"/>
            <a:ext cx="4206240" cy="463486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2976" y="500042"/>
            <a:ext cx="7239000" cy="1143000"/>
          </a:xfrm>
        </p:spPr>
        <p:txBody>
          <a:bodyPr>
            <a:normAutofit/>
          </a:bodyPr>
          <a:lstStyle/>
          <a:p>
            <a:r>
              <a:rPr lang="pl-PL" b="1" i="1" dirty="0" smtClean="0"/>
              <a:t>              Śmierć pisarki.</a:t>
            </a:r>
            <a:endParaRPr lang="pl-PL" b="1" i="1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    </a:t>
            </a:r>
            <a:r>
              <a:rPr lang="pl-PL" dirty="0"/>
              <a:t> </a:t>
            </a:r>
            <a:r>
              <a:rPr lang="pl-PL" dirty="0" smtClean="0"/>
              <a:t>    </a:t>
            </a:r>
          </a:p>
          <a:p>
            <a:endParaRPr lang="pl-PL" dirty="0"/>
          </a:p>
          <a:p>
            <a:r>
              <a:rPr lang="pl-PL" dirty="0" smtClean="0"/>
              <a:t>Lata starości dla państwa </a:t>
            </a:r>
            <a:r>
              <a:rPr lang="pl-PL" dirty="0" err="1" smtClean="0"/>
              <a:t>Zarembinów</a:t>
            </a:r>
            <a:r>
              <a:rPr lang="pl-PL" dirty="0" smtClean="0"/>
              <a:t> nie są łatwe.         Oboje ciężko chorowali: pani Ewa traciła wzrok i  </a:t>
            </a:r>
          </a:p>
          <a:p>
            <a:r>
              <a:rPr lang="pl-PL" dirty="0" smtClean="0"/>
              <a:t>świadomość, jej mąż - władzę w nogach. </a:t>
            </a:r>
            <a:r>
              <a:rPr lang="pl-PL" b="1" dirty="0" smtClean="0"/>
              <a:t>Pisarka zmarła </a:t>
            </a:r>
            <a:r>
              <a:rPr lang="pl-PL" dirty="0" smtClean="0"/>
              <a:t>jej mąż  dwa lata później.</a:t>
            </a:r>
          </a:p>
          <a:p>
            <a:r>
              <a:rPr lang="pl-PL" b="1" dirty="0" smtClean="0"/>
              <a:t> Zostali pochowani na cmentarzu przykościelnym w Nałęczowie</a:t>
            </a:r>
            <a:r>
              <a:rPr lang="pl-PL" dirty="0" smtClean="0"/>
              <a:t>. Na płycie pomnika jeszcze za życia pisarki , wg projektu Józefa </a:t>
            </a:r>
            <a:r>
              <a:rPr lang="pl-PL" dirty="0" err="1" smtClean="0"/>
              <a:t>Ciechana</a:t>
            </a:r>
            <a:r>
              <a:rPr lang="pl-PL" dirty="0" smtClean="0"/>
              <a:t>, widnieje napis w języku włoskim z fragmentem Pieśni słonecznej (Hymn) św. Franciszka </a:t>
            </a:r>
            <a:r>
              <a:rPr lang="pl-PL" dirty="0" err="1" smtClean="0"/>
              <a:t>Laudato</a:t>
            </a:r>
            <a:r>
              <a:rPr lang="pl-PL" dirty="0" smtClean="0"/>
              <a:t> </a:t>
            </a:r>
            <a:r>
              <a:rPr lang="pl-PL" dirty="0" err="1" smtClean="0"/>
              <a:t>si</a:t>
            </a:r>
            <a:r>
              <a:rPr lang="pl-PL" dirty="0" smtClean="0"/>
              <a:t> mi </a:t>
            </a:r>
            <a:r>
              <a:rPr lang="pl-PL" dirty="0" err="1" smtClean="0"/>
              <a:t>Signore</a:t>
            </a:r>
            <a:r>
              <a:rPr lang="pl-PL" dirty="0" smtClean="0"/>
              <a:t> per </a:t>
            </a:r>
            <a:r>
              <a:rPr lang="pl-PL" dirty="0" err="1" smtClean="0"/>
              <a:t>sora</a:t>
            </a:r>
            <a:r>
              <a:rPr lang="pl-PL" dirty="0" smtClean="0"/>
              <a:t> </a:t>
            </a:r>
            <a:r>
              <a:rPr lang="pl-PL" dirty="0" err="1" smtClean="0"/>
              <a:t>nostra</a:t>
            </a:r>
            <a:r>
              <a:rPr lang="pl-PL" dirty="0" smtClean="0"/>
              <a:t> </a:t>
            </a:r>
            <a:r>
              <a:rPr lang="pl-PL" dirty="0" err="1" smtClean="0"/>
              <a:t>morte</a:t>
            </a:r>
            <a:r>
              <a:rPr lang="pl-PL" dirty="0" smtClean="0"/>
              <a:t> </a:t>
            </a:r>
            <a:r>
              <a:rPr lang="pl-PL" dirty="0" err="1" smtClean="0"/>
              <a:t>corporale</a:t>
            </a:r>
            <a:r>
              <a:rPr lang="pl-PL" dirty="0" smtClean="0"/>
              <a:t> (Pochwalony bądź , Panie, przez siostrę naszą śmierć cielesną). Jeszcze za jej życia wielbiciele jej twórczości składali tam wiązanki kwiatów. </a:t>
            </a:r>
            <a:endParaRPr lang="pl-PL" dirty="0"/>
          </a:p>
        </p:txBody>
      </p:sp>
      <p:pic>
        <p:nvPicPr>
          <p:cNvPr id="8" name="Picture 6" descr="http://upload.wikimedia.org/wikipedia/commons/thumb/8/82/Na%C5%82%C4%99cz%C3%B3w_-_Cmentarz_-_Gr%C3%B3b_Ewy_Szellburg_-_Zarembiny_i_J%C3%B3zefa_Zaremby.jpg/240px-Na%C5%82%C4%99cz%C3%B3w_-_Cmentarz_-_Gr%C3%B3b_Ewy_Szellburg_-_Zarembiny_i_J%C3%B3zefa_Zaremby.jpg"/>
          <p:cNvPicPr>
            <a:picLocks noChangeAspect="1" noChangeArrowheads="1"/>
          </p:cNvPicPr>
          <p:nvPr/>
        </p:nvPicPr>
        <p:blipFill>
          <a:blip r:embed="rId2"/>
          <a:srcRect t="13091" b="13091"/>
          <a:stretch>
            <a:fillRect/>
          </a:stretch>
        </p:blipFill>
        <p:spPr bwMode="auto">
          <a:xfrm>
            <a:off x="0" y="-214338"/>
            <a:ext cx="2746936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Pamiętamy o Ewie Szelburg-</a:t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dirty="0" smtClean="0"/>
              <a:t>           Zarębinie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571472" y="2143116"/>
            <a:ext cx="607223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Pamięć o pisarce Ewie Szelburg-Zarembinie w Nałęczowie jest wciąż żywa. Na placu przed Nałęczowskim Domem Kultury w dziesiątą rocznicę śmierci umieszczono kamień z tablicą pamiątkową  poświęconą Pisarce. Tablice ufundowało Towarzystwo Przyjaciół Nałęczowa.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205</TotalTime>
  <Words>333</Words>
  <Application>Microsoft Office PowerPoint</Application>
  <PresentationFormat>Pokaz na ekranie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Bogaty</vt:lpstr>
      <vt:lpstr>                                                                                                                                            Ewa Szelburg-  Zarębina   </vt:lpstr>
      <vt:lpstr>Informacje z życia Ewy Szelburg-Zarębiny.</vt:lpstr>
      <vt:lpstr>Śmierć rodziców Ewy. </vt:lpstr>
      <vt:lpstr>             Twórczość ewy  </vt:lpstr>
      <vt:lpstr>Ksiażki wydane przez Ewe</vt:lpstr>
      <vt:lpstr>Zamieszkanie z mężem w                     warszawie</vt:lpstr>
      <vt:lpstr>Slajd 7</vt:lpstr>
      <vt:lpstr>              Śmierć pisarki.</vt:lpstr>
      <vt:lpstr>Pamiętamy o Ewie Szelburg-             Zarębinie</vt:lpstr>
      <vt:lpstr>Ewa Szelburg patronka  szkół</vt:lpstr>
      <vt:lpstr>            KONIEC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Ewa Szelburg-Zarębina.</dc:title>
  <dc:creator>Ola i Natalka</dc:creator>
  <cp:lastModifiedBy>Ola i Natalka</cp:lastModifiedBy>
  <cp:revision>22</cp:revision>
  <dcterms:created xsi:type="dcterms:W3CDTF">2013-04-15T15:48:35Z</dcterms:created>
  <dcterms:modified xsi:type="dcterms:W3CDTF">2013-04-16T17:46:54Z</dcterms:modified>
</cp:coreProperties>
</file>